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E8"/>
    <a:srgbClr val="1A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29EBF-2EF9-EF54-2021-925117BB87D4}" v="8" dt="2023-02-19T20:39:38.958"/>
    <p1510:client id="{4C6AE15C-8D80-4FB3-95D3-89867804EDCD}" v="359" dt="2023-02-17T20:03:1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freepngimg.com/png/46807-computer-desk-images-hq-image-free-png" TargetMode="External"/><Relationship Id="rId4" Type="http://schemas.openxmlformats.org/officeDocument/2006/relationships/hyperlink" Target="https://www.pngall.com/whiteboard-png/download/82682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od Floor Planks · Free photo on Pixabay">
            <a:extLst>
              <a:ext uri="{FF2B5EF4-FFF2-40B4-BE49-F238E27FC236}">
                <a16:creationId xmlns:a16="http://schemas.microsoft.com/office/drawing/2014/main" id="{5961B62F-FBCD-3E97-9773-4394F5F0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" y="3215078"/>
            <a:ext cx="12200964" cy="3576695"/>
          </a:xfrm>
          <a:prstGeom prst="rect">
            <a:avLst/>
          </a:prstGeom>
        </p:spPr>
      </p:pic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F358B08F-AB52-08E2-CF37-0B4C42669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68740" y="-142385"/>
            <a:ext cx="5965600" cy="4657146"/>
          </a:xfrm>
          <a:prstGeom prst="rect">
            <a:avLst/>
          </a:prstGeom>
        </p:spPr>
      </p:pic>
      <p:pic>
        <p:nvPicPr>
          <p:cNvPr id="3" name="Picture 5" descr="Pin on Pre school">
            <a:extLst>
              <a:ext uri="{FF2B5EF4-FFF2-40B4-BE49-F238E27FC236}">
                <a16:creationId xmlns:a16="http://schemas.microsoft.com/office/drawing/2014/main" id="{A4BF4A39-FB03-DAE2-D700-1BF9589D0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351" y="301"/>
            <a:ext cx="2308897" cy="286673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08154FA-C4BE-9FAC-1814-67E787C14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54" y="1007951"/>
            <a:ext cx="5361903" cy="5329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C6B873-DE5C-5F6D-A121-E101111BBF32}"/>
              </a:ext>
            </a:extLst>
          </p:cNvPr>
          <p:cNvSpPr txBox="1"/>
          <p:nvPr/>
        </p:nvSpPr>
        <p:spPr>
          <a:xfrm>
            <a:off x="3911038" y="615401"/>
            <a:ext cx="448077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latin typeface="Modern Love Caps"/>
                <a:cs typeface="Calibri"/>
              </a:rPr>
              <a:t>Welcome to </a:t>
            </a:r>
            <a:r>
              <a:rPr lang="en-US" sz="4400" b="1" i="1" dirty="0" err="1">
                <a:solidFill>
                  <a:srgbClr val="00B0F0"/>
                </a:solidFill>
                <a:latin typeface="Modern Love Caps"/>
                <a:cs typeface="Calibri"/>
              </a:rPr>
              <a:t>Miss.Coleman's</a:t>
            </a:r>
            <a:r>
              <a:rPr lang="en-US" sz="4400" b="1" i="1" dirty="0">
                <a:solidFill>
                  <a:srgbClr val="00B0F0"/>
                </a:solidFill>
                <a:latin typeface="Modern Love Caps"/>
                <a:cs typeface="Calibri"/>
              </a:rPr>
              <a:t> </a:t>
            </a:r>
            <a:endParaRPr lang="en-US" sz="4400" b="1" i="1">
              <a:solidFill>
                <a:srgbClr val="00B0F0"/>
              </a:solidFill>
              <a:latin typeface="Modern Love Caps"/>
              <a:cs typeface="Calibri"/>
            </a:endParaRPr>
          </a:p>
          <a:p>
            <a:pPr algn="ctr"/>
            <a:r>
              <a:rPr lang="en-US" sz="4400" b="1" i="1" dirty="0">
                <a:solidFill>
                  <a:srgbClr val="00B0F0"/>
                </a:solidFill>
                <a:latin typeface="Modern Love Caps"/>
                <a:cs typeface="Calibri"/>
              </a:rPr>
              <a:t>3rd Grade Class!!</a:t>
            </a:r>
            <a:endParaRPr lang="en-US" sz="4400" b="1" i="1">
              <a:solidFill>
                <a:srgbClr val="00B0F0"/>
              </a:solidFill>
              <a:latin typeface="Modern Love Caps"/>
              <a:cs typeface="Calibri" panose="020F0502020204030204"/>
            </a:endParaRPr>
          </a:p>
        </p:txBody>
      </p:sp>
      <p:pic>
        <p:nvPicPr>
          <p:cNvPr id="19" name="Picture 19" descr="#vsco #rad #groovy #happy #summer #beach #sun #color - Groovy Flowers ...">
            <a:extLst>
              <a:ext uri="{FF2B5EF4-FFF2-40B4-BE49-F238E27FC236}">
                <a16:creationId xmlns:a16="http://schemas.microsoft.com/office/drawing/2014/main" id="{3F218A6C-4C79-0D78-E18C-0CA214B853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0" y="2901"/>
            <a:ext cx="1193799" cy="1302297"/>
          </a:xfrm>
          <a:prstGeom prst="rect">
            <a:avLst/>
          </a:prstGeom>
        </p:spPr>
      </p:pic>
      <p:pic>
        <p:nvPicPr>
          <p:cNvPr id="20" name="Picture 19" descr="#vsco #rad #groovy #happy #summer #beach #sun #color - Groovy Flowers ...">
            <a:extLst>
              <a:ext uri="{FF2B5EF4-FFF2-40B4-BE49-F238E27FC236}">
                <a16:creationId xmlns:a16="http://schemas.microsoft.com/office/drawing/2014/main" id="{FAF94259-6B31-4B5D-E6EC-40826D6A5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3900" y="28301"/>
            <a:ext cx="1219199" cy="1340397"/>
          </a:xfrm>
          <a:prstGeom prst="rect">
            <a:avLst/>
          </a:prstGeom>
        </p:spPr>
      </p:pic>
      <p:pic>
        <p:nvPicPr>
          <p:cNvPr id="21" name="Picture 21" descr="We May All Be Different, but in This Class We Grow Together Positive ...">
            <a:extLst>
              <a:ext uri="{FF2B5EF4-FFF2-40B4-BE49-F238E27FC236}">
                <a16:creationId xmlns:a16="http://schemas.microsoft.com/office/drawing/2014/main" id="{1B893CA7-FF38-6A9B-C1D8-3A4056332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31800" y="0"/>
            <a:ext cx="2743200" cy="2743200"/>
          </a:xfrm>
          <a:prstGeom prst="rect">
            <a:avLst/>
          </a:prstGeom>
        </p:spPr>
      </p:pic>
      <p:pic>
        <p:nvPicPr>
          <p:cNvPr id="22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CB001BB4-7CBF-E396-7181-B7138AD823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686800" y="2875116"/>
            <a:ext cx="3505199" cy="27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138</cp:revision>
  <dcterms:created xsi:type="dcterms:W3CDTF">2023-02-17T15:42:56Z</dcterms:created>
  <dcterms:modified xsi:type="dcterms:W3CDTF">2023-02-19T20:39:50Z</dcterms:modified>
</cp:coreProperties>
</file>